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media/image2.jpeg" ContentType="image/jpeg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>
        <a:srgbClr val="A29A85"/>
      </a:buClr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515151"/>
        </a:solidFill>
        <a:effectLst/>
        <a:uFillTx/>
        <a:latin typeface="+mn-lt"/>
        <a:ea typeface="+mn-ea"/>
        <a:cs typeface="+mn-cs"/>
        <a:sym typeface="Cochin"/>
      </a:defRPr>
    </a:lvl1pPr>
    <a:lvl2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>
        <a:srgbClr val="A29A85"/>
      </a:buClr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515151"/>
        </a:solidFill>
        <a:effectLst/>
        <a:uFillTx/>
        <a:latin typeface="+mn-lt"/>
        <a:ea typeface="+mn-ea"/>
        <a:cs typeface="+mn-cs"/>
        <a:sym typeface="Cochin"/>
      </a:defRPr>
    </a:lvl2pPr>
    <a:lvl3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>
        <a:srgbClr val="A29A85"/>
      </a:buClr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515151"/>
        </a:solidFill>
        <a:effectLst/>
        <a:uFillTx/>
        <a:latin typeface="+mn-lt"/>
        <a:ea typeface="+mn-ea"/>
        <a:cs typeface="+mn-cs"/>
        <a:sym typeface="Cochin"/>
      </a:defRPr>
    </a:lvl3pPr>
    <a:lvl4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>
        <a:srgbClr val="A29A85"/>
      </a:buClr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515151"/>
        </a:solidFill>
        <a:effectLst/>
        <a:uFillTx/>
        <a:latin typeface="+mn-lt"/>
        <a:ea typeface="+mn-ea"/>
        <a:cs typeface="+mn-cs"/>
        <a:sym typeface="Cochin"/>
      </a:defRPr>
    </a:lvl4pPr>
    <a:lvl5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>
        <a:srgbClr val="A29A85"/>
      </a:buClr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515151"/>
        </a:solidFill>
        <a:effectLst/>
        <a:uFillTx/>
        <a:latin typeface="+mn-lt"/>
        <a:ea typeface="+mn-ea"/>
        <a:cs typeface="+mn-cs"/>
        <a:sym typeface="Cochin"/>
      </a:defRPr>
    </a:lvl5pPr>
    <a:lvl6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>
        <a:srgbClr val="A29A85"/>
      </a:buClr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515151"/>
        </a:solidFill>
        <a:effectLst/>
        <a:uFillTx/>
        <a:latin typeface="+mn-lt"/>
        <a:ea typeface="+mn-ea"/>
        <a:cs typeface="+mn-cs"/>
        <a:sym typeface="Cochin"/>
      </a:defRPr>
    </a:lvl6pPr>
    <a:lvl7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>
        <a:srgbClr val="A29A85"/>
      </a:buClr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515151"/>
        </a:solidFill>
        <a:effectLst/>
        <a:uFillTx/>
        <a:latin typeface="+mn-lt"/>
        <a:ea typeface="+mn-ea"/>
        <a:cs typeface="+mn-cs"/>
        <a:sym typeface="Cochin"/>
      </a:defRPr>
    </a:lvl7pPr>
    <a:lvl8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>
        <a:srgbClr val="A29A85"/>
      </a:buClr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515151"/>
        </a:solidFill>
        <a:effectLst/>
        <a:uFillTx/>
        <a:latin typeface="+mn-lt"/>
        <a:ea typeface="+mn-ea"/>
        <a:cs typeface="+mn-cs"/>
        <a:sym typeface="Cochin"/>
      </a:defRPr>
    </a:lvl8pPr>
    <a:lvl9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>
        <a:srgbClr val="A29A85"/>
      </a:buClr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515151"/>
        </a:solidFill>
        <a:effectLst/>
        <a:uFillTx/>
        <a:latin typeface="+mn-lt"/>
        <a:ea typeface="+mn-ea"/>
        <a:cs typeface="+mn-cs"/>
        <a:sym typeface="Cochin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3D3E3F">
            <a:alpha val="90000"/>
          </a:srgbClr>
        </a:fontRef>
        <a:srgbClr val="3D3E3F">
          <a:alpha val="90000"/>
        </a:srgb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53585F"/>
              </a:solidFill>
              <a:prstDash val="solid"/>
              <a:miter lim="400000"/>
            </a:ln>
          </a:top>
          <a:bottom>
            <a:ln w="12700" cap="flat">
              <a:solidFill>
                <a:srgbClr val="53585F"/>
              </a:solidFill>
              <a:prstDash val="solid"/>
              <a:miter lim="400000"/>
            </a:ln>
          </a:bottom>
          <a:insideH>
            <a:ln w="12700" cap="flat">
              <a:solidFill>
                <a:srgbClr val="53585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C7C7C7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DCDEE0"/>
              </a:solidFill>
              <a:prstDash val="solid"/>
              <a:miter lim="400000"/>
            </a:ln>
          </a:top>
          <a:bottom>
            <a:ln w="12700" cap="flat">
              <a:solidFill>
                <a:srgbClr val="DCDEE0"/>
              </a:solidFill>
              <a:prstDash val="solid"/>
              <a:miter lim="400000"/>
            </a:ln>
          </a:bottom>
          <a:insideH>
            <a:ln w="12700" cap="flat">
              <a:solidFill>
                <a:srgbClr val="DCDEE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3D3E3F">
            <a:alpha val="90000"/>
          </a:srgbClr>
        </a:fontRef>
        <a:srgbClr val="3D3E3F">
          <a:alpha val="90000"/>
        </a:srgb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3585F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53585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53585F"/>
              </a:solidFill>
              <a:prstDash val="solid"/>
              <a:miter lim="400000"/>
            </a:ln>
          </a:bottom>
          <a:insideH>
            <a:ln w="12700" cap="flat">
              <a:solidFill>
                <a:srgbClr val="DCDEE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3D3E3F">
            <a:alpha val="90000"/>
          </a:srgbClr>
        </a:fontRef>
        <a:srgbClr val="3D3E3F">
          <a:alpha val="90000"/>
        </a:srgb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A2A1A6"/>
              </a:solidFill>
              <a:prstDash val="solid"/>
              <a:miter lim="400000"/>
            </a:ln>
          </a:top>
          <a:bottom>
            <a:ln w="12700" cap="flat">
              <a:solidFill>
                <a:srgbClr val="A2A1A6"/>
              </a:solidFill>
              <a:prstDash val="solid"/>
              <a:miter lim="400000"/>
            </a:ln>
          </a:bottom>
          <a:insideH>
            <a:ln w="12700" cap="flat">
              <a:solidFill>
                <a:srgbClr val="A2A1A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C7C7C7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818181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EEE7283C-3CF3-47DC-8721-378D4A62B228}" styleName="">
    <a:tblBg/>
    <a:wholeTbl>
      <a:tcTxStyle b="off" i="off">
        <a:fontRef idx="minor">
          <a:srgbClr val="3D3E3F">
            <a:alpha val="90000"/>
          </a:srgbClr>
        </a:fontRef>
        <a:srgbClr val="3D3E3F">
          <a:alpha val="90000"/>
        </a:srgb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rnd">
              <a:solidFill>
                <a:schemeClr val="accent1">
                  <a:satOff val="8779"/>
                  <a:lumOff val="16332"/>
                </a:schemeClr>
              </a:solidFill>
              <a:custDash>
                <a:ds d="100000" sp="200000"/>
              </a:custDash>
              <a:miter lim="400000"/>
            </a:ln>
          </a:top>
          <a:bottom>
            <a:ln w="25400" cap="rnd">
              <a:solidFill>
                <a:schemeClr val="accent1">
                  <a:satOff val="8779"/>
                  <a:lumOff val="16332"/>
                </a:schemeClr>
              </a:solidFill>
              <a:custDash>
                <a:ds d="100000" sp="200000"/>
              </a:custDash>
              <a:miter lim="400000"/>
            </a:ln>
          </a:bottom>
          <a:insideH>
            <a:ln w="25400" cap="rnd">
              <a:solidFill>
                <a:schemeClr val="accent1">
                  <a:satOff val="8779"/>
                  <a:lumOff val="16332"/>
                </a:schemeClr>
              </a:solidFill>
              <a:custDash>
                <a:ds d="1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A6AAA9">
              <a:alpha val="11000"/>
            </a:srgbClr>
          </a:solidFill>
        </a:fill>
      </a:tcStyle>
    </a:band2H>
    <a:firstCol>
      <a:tcTxStyle b="off" i="off">
        <a:fontRef idx="minor">
          <a:srgbClr val="3D3E3F">
            <a:alpha val="90000"/>
          </a:srgbClr>
        </a:fontRef>
        <a:srgbClr val="3D3E3F">
          <a:alpha val="90000"/>
        </a:srgbClr>
      </a:tcTxStyle>
      <a:tcStyle>
        <a:tcBdr>
          <a:left>
            <a:ln w="12700" cap="flat">
              <a:noFill/>
              <a:miter lim="400000"/>
            </a:ln>
          </a:left>
          <a:right>
            <a:ln w="25400" cap="rnd">
              <a:solidFill>
                <a:schemeClr val="accent1">
                  <a:satOff val="8779"/>
                  <a:lumOff val="16332"/>
                </a:schemeClr>
              </a:solidFill>
              <a:custDash>
                <a:ds d="100000" sp="200000"/>
              </a:custDash>
              <a:miter lim="400000"/>
            </a:ln>
          </a:right>
          <a:top>
            <a:ln w="25400" cap="rnd">
              <a:solidFill>
                <a:schemeClr val="accent1">
                  <a:satOff val="8779"/>
                  <a:lumOff val="16332"/>
                </a:schemeClr>
              </a:solidFill>
              <a:custDash>
                <a:ds d="100000" sp="200000"/>
              </a:custDash>
              <a:miter lim="400000"/>
            </a:ln>
          </a:top>
          <a:bottom>
            <a:ln w="25400" cap="rnd">
              <a:solidFill>
                <a:schemeClr val="accent1">
                  <a:satOff val="8779"/>
                  <a:lumOff val="16332"/>
                </a:schemeClr>
              </a:solidFill>
              <a:custDash>
                <a:ds d="100000" sp="200000"/>
              </a:custDash>
              <a:miter lim="400000"/>
            </a:ln>
          </a:bottom>
          <a:insideH>
            <a:ln w="25400" cap="rnd">
              <a:solidFill>
                <a:schemeClr val="accent1">
                  <a:satOff val="8779"/>
                  <a:lumOff val="16332"/>
                </a:schemeClr>
              </a:solidFill>
              <a:custDash>
                <a:ds d="100000" sp="200000"/>
              </a:custDash>
              <a:miter lim="400000"/>
            </a:ln>
          </a:insideH>
          <a:insideV>
            <a:ln w="25400" cap="rnd">
              <a:solidFill>
                <a:schemeClr val="accent1">
                  <a:satOff val="8779"/>
                  <a:lumOff val="16332"/>
                </a:schemeClr>
              </a:solidFill>
              <a:custDash>
                <a:ds d="1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rnd">
              <a:solidFill>
                <a:srgbClr val="A6AAA9"/>
              </a:solidFill>
              <a:custDash>
                <a:ds d="100000" sp="200000"/>
              </a:custDash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chemeClr val="accent1">
                  <a:satOff val="8779"/>
                  <a:lumOff val="16332"/>
                </a:schemeClr>
              </a:solidFill>
              <a:custDash>
                <a:ds d="1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satOff val="-2410"/>
              <a:lumOff val="-16942"/>
              <a:alpha val="60000"/>
            </a:scheme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rnd">
              <a:solidFill>
                <a:srgbClr val="A6AAA9"/>
              </a:solidFill>
              <a:custDash>
                <a:ds d="100000" sp="200000"/>
              </a:custDash>
              <a:miter lim="400000"/>
            </a:ln>
          </a:bottom>
          <a:insideH>
            <a:ln w="12700" cap="flat">
              <a:solidFill>
                <a:schemeClr val="accent1">
                  <a:satOff val="8779"/>
                  <a:lumOff val="16332"/>
                </a:schemeClr>
              </a:solidFill>
              <a:custDash>
                <a:ds d="1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satOff val="-2410"/>
              <a:lumOff val="-16942"/>
              <a:alpha val="50000"/>
            </a:schemeClr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3D3E3F">
            <a:alpha val="90000"/>
          </a:srgbClr>
        </a:fontRef>
        <a:srgbClr val="3D3E3F">
          <a:alpha val="90000"/>
        </a:srgbClr>
      </a:tcTxStyle>
      <a:tcStyle>
        <a:tcBdr>
          <a:left>
            <a:ln w="12700" cap="flat">
              <a:solidFill>
                <a:schemeClr val="accent2">
                  <a:satOff val="1875"/>
                  <a:lumOff val="16453"/>
                  <a:alpha val="50000"/>
                </a:schemeClr>
              </a:solidFill>
              <a:prstDash val="solid"/>
              <a:miter lim="400000"/>
            </a:ln>
          </a:left>
          <a:right>
            <a:ln w="12700" cap="flat">
              <a:solidFill>
                <a:schemeClr val="accent2">
                  <a:satOff val="1875"/>
                  <a:lumOff val="16453"/>
                  <a:alpha val="50000"/>
                </a:schemeClr>
              </a:solidFill>
              <a:prstDash val="solid"/>
              <a:miter lim="400000"/>
            </a:ln>
          </a:right>
          <a:top>
            <a:ln w="12700" cap="flat">
              <a:solidFill>
                <a:schemeClr val="accent2">
                  <a:satOff val="1875"/>
                  <a:lumOff val="16453"/>
                  <a:alpha val="50000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chemeClr val="accent2">
                  <a:satOff val="1875"/>
                  <a:lumOff val="16453"/>
                  <a:alpha val="50000"/>
                </a:schemeClr>
              </a:solidFill>
              <a:prstDash val="solid"/>
              <a:miter lim="400000"/>
            </a:ln>
          </a:bottom>
          <a:insideH>
            <a:ln w="12700" cap="flat">
              <a:solidFill>
                <a:schemeClr val="accent2">
                  <a:satOff val="1875"/>
                  <a:lumOff val="16453"/>
                  <a:alpha val="50000"/>
                </a:schemeClr>
              </a:solidFill>
              <a:prstDash val="solid"/>
              <a:miter lim="400000"/>
            </a:ln>
          </a:insideH>
          <a:insideV>
            <a:ln w="12700" cap="flat">
              <a:solidFill>
                <a:schemeClr val="accent2">
                  <a:satOff val="1875"/>
                  <a:lumOff val="16453"/>
                  <a:alpha val="50000"/>
                </a:scheme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A6AAA9">
              <a:alpha val="25000"/>
            </a:srgbClr>
          </a:solidFill>
        </a:fill>
      </a:tcStyle>
    </a:band2H>
    <a:firstCol>
      <a:tcTxStyle b="off" i="off">
        <a:fontRef idx="minor">
          <a:srgbClr val="3D3E3F">
            <a:alpha val="90000"/>
          </a:srgbClr>
        </a:fontRef>
        <a:srgbClr val="3D3E3F">
          <a:alpha val="90000"/>
        </a:srgb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chemeClr val="accent2">
                  <a:satOff val="1875"/>
                  <a:lumOff val="16453"/>
                  <a:alpha val="50000"/>
                </a:schemeClr>
              </a:solidFill>
              <a:prstDash val="solid"/>
              <a:miter lim="400000"/>
            </a:ln>
          </a:insideV>
        </a:tcBdr>
        <a:fill>
          <a:solidFill>
            <a:schemeClr val="accent2">
              <a:satOff val="1875"/>
              <a:lumOff val="16453"/>
              <a:alpha val="30000"/>
            </a:scheme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chemeClr val="accent2">
                  <a:satOff val="1875"/>
                  <a:lumOff val="16453"/>
                  <a:alpha val="50000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2">
              <a:alpha val="85000"/>
            </a:scheme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chemeClr val="accent2">
                  <a:satOff val="1875"/>
                  <a:lumOff val="16453"/>
                  <a:alpha val="50000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2">
              <a:alpha val="64999"/>
            </a:schemeClr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3D3E3F">
            <a:alpha val="90000"/>
          </a:srgbClr>
        </a:fontRef>
        <a:srgbClr val="3D3E3F">
          <a:alpha val="90000"/>
        </a:srgbClr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A6AAA9">
              <a:alpha val="2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3585F">
              <a:alpha val="57000"/>
            </a:srgbClr>
          </a:solidFill>
        </a:fill>
      </a:tcStyle>
    </a:firstCol>
    <a:lastRow>
      <a:tcTxStyle b="off" i="off">
        <a:fontRef idx="minor">
          <a:srgbClr val="3D3E3F">
            <a:alpha val="90000"/>
          </a:srgbClr>
        </a:fontRef>
        <a:srgbClr val="3D3E3F">
          <a:alpha val="90000"/>
        </a:srgb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2708684C-4D16-4618-839F-0558EEFCDFE6}" styleName="">
    <a:tblBg/>
    <a:wholeTbl>
      <a:tcTxStyle b="off" i="off">
        <a:fontRef idx="minor">
          <a:srgbClr val="53585F"/>
        </a:fontRef>
        <a:srgbClr val="53585F"/>
      </a:tcTxStyle>
      <a:tcStyle>
        <a:tcBdr>
          <a:left>
            <a:ln w="25400" cap="rnd">
              <a:solidFill>
                <a:schemeClr val="accent1">
                  <a:satOff val="8779"/>
                  <a:lumOff val="16332"/>
                </a:schemeClr>
              </a:solidFill>
              <a:custDash>
                <a:ds d="100000" sp="200000"/>
              </a:custDash>
              <a:miter lim="400000"/>
            </a:ln>
          </a:left>
          <a:right>
            <a:ln w="25400" cap="rnd">
              <a:solidFill>
                <a:schemeClr val="accent1">
                  <a:satOff val="8779"/>
                  <a:lumOff val="16332"/>
                </a:schemeClr>
              </a:solidFill>
              <a:custDash>
                <a:ds d="100000" sp="200000"/>
              </a:custDash>
              <a:miter lim="400000"/>
            </a:ln>
          </a:right>
          <a:top>
            <a:ln w="25400" cap="rnd">
              <a:solidFill>
                <a:schemeClr val="accent1">
                  <a:satOff val="8779"/>
                  <a:lumOff val="16332"/>
                </a:schemeClr>
              </a:solidFill>
              <a:custDash>
                <a:ds d="100000" sp="200000"/>
              </a:custDash>
              <a:miter lim="400000"/>
            </a:ln>
          </a:top>
          <a:bottom>
            <a:ln w="25400" cap="rnd">
              <a:solidFill>
                <a:schemeClr val="accent1">
                  <a:satOff val="8779"/>
                  <a:lumOff val="16332"/>
                </a:schemeClr>
              </a:solidFill>
              <a:custDash>
                <a:ds d="100000" sp="200000"/>
              </a:custDash>
              <a:miter lim="400000"/>
            </a:ln>
          </a:bottom>
          <a:insideH>
            <a:ln w="25400" cap="rnd">
              <a:solidFill>
                <a:schemeClr val="accent1">
                  <a:satOff val="8779"/>
                  <a:lumOff val="16332"/>
                </a:schemeClr>
              </a:solidFill>
              <a:custDash>
                <a:ds d="100000" sp="200000"/>
              </a:custDash>
              <a:miter lim="400000"/>
            </a:ln>
          </a:insideH>
          <a:insideV>
            <a:ln w="25400" cap="rnd">
              <a:solidFill>
                <a:schemeClr val="accent1">
                  <a:satOff val="8779"/>
                  <a:lumOff val="16332"/>
                </a:schemeClr>
              </a:solidFill>
              <a:custDash>
                <a:ds d="1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DCDEE0"/>
          </a:solidFill>
        </a:fill>
      </a:tcStyle>
    </a:band2H>
    <a:firstCol>
      <a:tcTxStyle b="off" i="off">
        <a:fontRef idx="minor">
          <a:srgbClr val="818181"/>
        </a:fontRef>
        <a:srgbClr val="818181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chemeClr val="accent1">
                  <a:satOff val="8779"/>
                  <a:lumOff val="16332"/>
                </a:schemeClr>
              </a:solidFill>
              <a:prstDash val="solid"/>
              <a:miter lim="400000"/>
            </a:ln>
          </a:right>
          <a:top>
            <a:ln w="25400" cap="rnd">
              <a:solidFill>
                <a:schemeClr val="accent1">
                  <a:satOff val="8779"/>
                  <a:lumOff val="16332"/>
                </a:schemeClr>
              </a:solidFill>
              <a:custDash>
                <a:ds d="100000" sp="200000"/>
              </a:custDash>
              <a:miter lim="400000"/>
            </a:ln>
          </a:top>
          <a:bottom>
            <a:ln w="25400" cap="rnd">
              <a:solidFill>
                <a:schemeClr val="accent1">
                  <a:satOff val="8779"/>
                  <a:lumOff val="16332"/>
                </a:schemeClr>
              </a:solidFill>
              <a:custDash>
                <a:ds d="100000" sp="200000"/>
              </a:custDash>
              <a:miter lim="400000"/>
            </a:ln>
          </a:bottom>
          <a:insideH>
            <a:ln w="25400" cap="rnd">
              <a:solidFill>
                <a:schemeClr val="accent1">
                  <a:satOff val="8779"/>
                  <a:lumOff val="16332"/>
                </a:schemeClr>
              </a:solidFill>
              <a:custDash>
                <a:ds d="100000" sp="200000"/>
              </a:custDash>
              <a:miter lim="400000"/>
            </a:ln>
          </a:insideH>
          <a:insideV>
            <a:ln w="25400" cap="flat">
              <a:solidFill>
                <a:schemeClr val="accent1">
                  <a:satOff val="8779"/>
                  <a:lumOff val="16332"/>
                </a:schemeClr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818181"/>
        </a:fontRef>
        <a:srgbClr val="818181"/>
      </a:tcTxStyle>
      <a:tcStyle>
        <a:tcBdr>
          <a:left>
            <a:ln w="25400" cap="flat">
              <a:solidFill>
                <a:schemeClr val="accent1">
                  <a:satOff val="8779"/>
                  <a:lumOff val="16332"/>
                </a:schemeClr>
              </a:solidFill>
              <a:prstDash val="solid"/>
              <a:miter lim="400000"/>
            </a:ln>
          </a:left>
          <a:right>
            <a:ln w="25400" cap="flat">
              <a:solidFill>
                <a:schemeClr val="accent1">
                  <a:satOff val="8779"/>
                  <a:lumOff val="16332"/>
                </a:schemeClr>
              </a:solidFill>
              <a:prstDash val="solid"/>
              <a:miter lim="400000"/>
            </a:ln>
          </a:right>
          <a:top>
            <a:ln w="25400" cap="flat">
              <a:solidFill>
                <a:schemeClr val="accent1">
                  <a:satOff val="8779"/>
                  <a:lumOff val="16332"/>
                </a:schemeClr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chemeClr val="accent1">
                  <a:satOff val="8779"/>
                  <a:lumOff val="16332"/>
                </a:schemeClr>
              </a:solidFill>
              <a:prstDash val="solid"/>
              <a:miter lim="400000"/>
            </a:ln>
          </a:insideH>
          <a:insideV>
            <a:ln w="25400" cap="flat">
              <a:solidFill>
                <a:schemeClr val="accent1">
                  <a:satOff val="8779"/>
                  <a:lumOff val="16332"/>
                </a:schemeClr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chemeClr val="accent1"/>
        </a:fontRef>
        <a:schemeClr val="accent1"/>
      </a:tcTxStyle>
      <a:tcStyle>
        <a:tcBdr>
          <a:left>
            <a:ln w="25400" cap="flat">
              <a:solidFill>
                <a:schemeClr val="accent1">
                  <a:satOff val="8779"/>
                  <a:lumOff val="16332"/>
                </a:schemeClr>
              </a:solidFill>
              <a:prstDash val="solid"/>
              <a:miter lim="400000"/>
            </a:ln>
          </a:left>
          <a:right>
            <a:ln w="25400" cap="flat">
              <a:solidFill>
                <a:schemeClr val="accent1">
                  <a:satOff val="8779"/>
                  <a:lumOff val="16332"/>
                </a:schemeClr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chemeClr val="accent1">
                  <a:satOff val="8779"/>
                  <a:lumOff val="16332"/>
                </a:schemeClr>
              </a:solidFill>
              <a:prstDash val="solid"/>
              <a:miter lim="400000"/>
            </a:ln>
          </a:bottom>
          <a:insideH>
            <a:ln w="25400" cap="flat">
              <a:solidFill>
                <a:schemeClr val="accent1">
                  <a:satOff val="8779"/>
                  <a:lumOff val="16332"/>
                </a:schemeClr>
              </a:solidFill>
              <a:prstDash val="solid"/>
              <a:miter lim="400000"/>
            </a:ln>
          </a:insideH>
          <a:insideV>
            <a:ln w="25400" cap="flat">
              <a:solidFill>
                <a:schemeClr val="accent1">
                  <a:satOff val="8779"/>
                  <a:lumOff val="16332"/>
                </a:schemeClr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ítulo e Subtítulo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o do Título"/>
          <p:cNvSpPr txBox="1"/>
          <p:nvPr>
            <p:ph type="title"/>
          </p:nvPr>
        </p:nvSpPr>
        <p:spPr>
          <a:xfrm>
            <a:off x="787400" y="2057400"/>
            <a:ext cx="11430000" cy="3175000"/>
          </a:xfrm>
          <a:prstGeom prst="rect">
            <a:avLst/>
          </a:prstGeom>
        </p:spPr>
        <p:txBody>
          <a:bodyPr anchor="b"/>
          <a:lstStyle>
            <a:lvl1pPr>
              <a:defRPr sz="10000"/>
            </a:lvl1pPr>
          </a:lstStyle>
          <a:p>
            <a:pPr/>
            <a:r>
              <a:t>Texto do Título</a:t>
            </a:r>
          </a:p>
        </p:txBody>
      </p:sp>
      <p:sp>
        <p:nvSpPr>
          <p:cNvPr id="12" name="Nível de Corpo Um…"/>
          <p:cNvSpPr txBox="1"/>
          <p:nvPr>
            <p:ph type="body" sz="quarter" idx="1"/>
          </p:nvPr>
        </p:nvSpPr>
        <p:spPr>
          <a:xfrm>
            <a:off x="787400" y="5334000"/>
            <a:ext cx="11430000" cy="15240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>
                <a:srgbClr val="A29A85"/>
              </a:buClr>
              <a:buSzTx/>
              <a:buNone/>
              <a:defRPr sz="4200">
                <a:effectLst>
                  <a:outerShdw sx="100000" sy="100000" kx="0" ky="0" algn="b" rotWithShape="0" blurRad="38100" dist="50800" dir="3000000">
                    <a:srgbClr val="FFFFFF">
                      <a:alpha val="60000"/>
                    </a:srgbClr>
                  </a:outerShdw>
                </a:effectLst>
              </a:defRPr>
            </a:lvl1pPr>
            <a:lvl2pPr marL="0" indent="0" algn="ctr">
              <a:spcBef>
                <a:spcPts val="0"/>
              </a:spcBef>
              <a:buClr>
                <a:srgbClr val="A29A85"/>
              </a:buClr>
              <a:buSzTx/>
              <a:buNone/>
              <a:defRPr sz="4200">
                <a:effectLst>
                  <a:outerShdw sx="100000" sy="100000" kx="0" ky="0" algn="b" rotWithShape="0" blurRad="38100" dist="50800" dir="3000000">
                    <a:srgbClr val="FFFFFF">
                      <a:alpha val="60000"/>
                    </a:srgbClr>
                  </a:outerShdw>
                </a:effectLst>
              </a:defRPr>
            </a:lvl2pPr>
            <a:lvl3pPr marL="0" indent="0" algn="ctr">
              <a:spcBef>
                <a:spcPts val="0"/>
              </a:spcBef>
              <a:buClr>
                <a:srgbClr val="A29A85"/>
              </a:buClr>
              <a:buSzTx/>
              <a:buNone/>
              <a:defRPr sz="4200">
                <a:effectLst>
                  <a:outerShdw sx="100000" sy="100000" kx="0" ky="0" algn="b" rotWithShape="0" blurRad="38100" dist="50800" dir="3000000">
                    <a:srgbClr val="FFFFFF">
                      <a:alpha val="60000"/>
                    </a:srgbClr>
                  </a:outerShdw>
                </a:effectLst>
              </a:defRPr>
            </a:lvl3pPr>
            <a:lvl4pPr marL="0" indent="0" algn="ctr">
              <a:spcBef>
                <a:spcPts val="0"/>
              </a:spcBef>
              <a:buClr>
                <a:srgbClr val="A29A85"/>
              </a:buClr>
              <a:buSzTx/>
              <a:buNone/>
              <a:defRPr sz="4200">
                <a:effectLst>
                  <a:outerShdw sx="100000" sy="100000" kx="0" ky="0" algn="b" rotWithShape="0" blurRad="38100" dist="50800" dir="3000000">
                    <a:srgbClr val="FFFFFF">
                      <a:alpha val="60000"/>
                    </a:srgbClr>
                  </a:outerShdw>
                </a:effectLst>
              </a:defRPr>
            </a:lvl4pPr>
            <a:lvl5pPr marL="0" indent="0" algn="ctr">
              <a:spcBef>
                <a:spcPts val="0"/>
              </a:spcBef>
              <a:buClr>
                <a:srgbClr val="A29A85"/>
              </a:buClr>
              <a:buSzTx/>
              <a:buNone/>
              <a:defRPr sz="4200">
                <a:effectLst>
                  <a:outerShdw sx="100000" sy="100000" kx="0" ky="0" algn="b" rotWithShape="0" blurRad="38100" dist="50800" dir="3000000">
                    <a:srgbClr val="FFFFFF">
                      <a:alpha val="60000"/>
                    </a:srgbClr>
                  </a:outerShdw>
                </a:effectLst>
              </a:defRPr>
            </a:lvl5pPr>
          </a:lstStyle>
          <a:p>
            <a:pPr/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13" name="Número do Slid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it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aime Silveira"/>
          <p:cNvSpPr txBox="1"/>
          <p:nvPr>
            <p:ph type="body" sz="quarter" idx="13"/>
          </p:nvPr>
        </p:nvSpPr>
        <p:spPr>
          <a:xfrm>
            <a:off x="1270000" y="6362700"/>
            <a:ext cx="10464800" cy="5334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tabLst>
                <a:tab pos="914400" algn="l"/>
              </a:tabLst>
              <a:defRPr i="1" sz="3000"/>
            </a:lvl1pPr>
          </a:lstStyle>
          <a:p>
            <a:pPr defTabSz="914400"/>
            <a:r>
              <a:t>–Jaime Silveira</a:t>
            </a:r>
          </a:p>
        </p:txBody>
      </p:sp>
      <p:sp>
        <p:nvSpPr>
          <p:cNvPr id="94" name="“Digite uma citação aqui.”"/>
          <p:cNvSpPr txBox="1"/>
          <p:nvPr>
            <p:ph type="body" sz="quarter" idx="14"/>
          </p:nvPr>
        </p:nvSpPr>
        <p:spPr>
          <a:xfrm>
            <a:off x="1270000" y="4267200"/>
            <a:ext cx="10464800" cy="6858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2400"/>
              </a:spcBef>
              <a:buClr>
                <a:srgbClr val="A29A85"/>
              </a:buClr>
              <a:buSzTx/>
              <a:buNone/>
              <a:tabLst>
                <a:tab pos="914400" algn="l"/>
              </a:tabLst>
            </a:lvl1pPr>
          </a:lstStyle>
          <a:p>
            <a:pPr defTabSz="914400"/>
            <a:r>
              <a:t>“Digite uma citação aqui.” </a:t>
            </a:r>
          </a:p>
        </p:txBody>
      </p:sp>
      <p:sp>
        <p:nvSpPr>
          <p:cNvPr id="95" name="Número do Slid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m"/>
          <p:cNvSpPr/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Número do Slid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Número do Slid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Foto - Horizontal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m"/>
          <p:cNvSpPr/>
          <p:nvPr>
            <p:ph type="pic" sz="half" idx="13"/>
          </p:nvPr>
        </p:nvSpPr>
        <p:spPr>
          <a:xfrm>
            <a:off x="2593163" y="762000"/>
            <a:ext cx="7823201" cy="55372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Texto do Título"/>
          <p:cNvSpPr txBox="1"/>
          <p:nvPr>
            <p:ph type="title"/>
          </p:nvPr>
        </p:nvSpPr>
        <p:spPr>
          <a:xfrm>
            <a:off x="787400" y="6413500"/>
            <a:ext cx="11430000" cy="1778000"/>
          </a:xfrm>
          <a:prstGeom prst="rect">
            <a:avLst/>
          </a:prstGeom>
        </p:spPr>
        <p:txBody>
          <a:bodyPr/>
          <a:lstStyle>
            <a:lvl1pPr>
              <a:defRPr sz="10000"/>
            </a:lvl1pPr>
          </a:lstStyle>
          <a:p>
            <a:pPr/>
            <a:r>
              <a:t>Texto do Título</a:t>
            </a:r>
          </a:p>
        </p:txBody>
      </p:sp>
      <p:sp>
        <p:nvSpPr>
          <p:cNvPr id="22" name="Nível de Corpo Um…"/>
          <p:cNvSpPr txBox="1"/>
          <p:nvPr>
            <p:ph type="body" sz="quarter" idx="1"/>
          </p:nvPr>
        </p:nvSpPr>
        <p:spPr>
          <a:xfrm>
            <a:off x="787400" y="8178800"/>
            <a:ext cx="11430000" cy="825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>
                <a:srgbClr val="A29A85"/>
              </a:buClr>
              <a:buSzTx/>
              <a:buNone/>
              <a:defRPr sz="4200">
                <a:effectLst>
                  <a:outerShdw sx="100000" sy="100000" kx="0" ky="0" algn="b" rotWithShape="0" blurRad="38100" dist="50800" dir="3000000">
                    <a:srgbClr val="FFFFFF">
                      <a:alpha val="60000"/>
                    </a:srgbClr>
                  </a:outerShdw>
                </a:effectLst>
              </a:defRPr>
            </a:lvl1pPr>
            <a:lvl2pPr marL="0" indent="0" algn="ctr">
              <a:spcBef>
                <a:spcPts val="0"/>
              </a:spcBef>
              <a:buClr>
                <a:srgbClr val="A29A85"/>
              </a:buClr>
              <a:buSzTx/>
              <a:buNone/>
              <a:defRPr sz="4200">
                <a:effectLst>
                  <a:outerShdw sx="100000" sy="100000" kx="0" ky="0" algn="b" rotWithShape="0" blurRad="38100" dist="50800" dir="3000000">
                    <a:srgbClr val="FFFFFF">
                      <a:alpha val="60000"/>
                    </a:srgbClr>
                  </a:outerShdw>
                </a:effectLst>
              </a:defRPr>
            </a:lvl2pPr>
            <a:lvl3pPr marL="0" indent="0" algn="ctr">
              <a:spcBef>
                <a:spcPts val="0"/>
              </a:spcBef>
              <a:buClr>
                <a:srgbClr val="A29A85"/>
              </a:buClr>
              <a:buSzTx/>
              <a:buNone/>
              <a:defRPr sz="4200">
                <a:effectLst>
                  <a:outerShdw sx="100000" sy="100000" kx="0" ky="0" algn="b" rotWithShape="0" blurRad="38100" dist="50800" dir="3000000">
                    <a:srgbClr val="FFFFFF">
                      <a:alpha val="60000"/>
                    </a:srgbClr>
                  </a:outerShdw>
                </a:effectLst>
              </a:defRPr>
            </a:lvl3pPr>
            <a:lvl4pPr marL="0" indent="0" algn="ctr">
              <a:spcBef>
                <a:spcPts val="0"/>
              </a:spcBef>
              <a:buClr>
                <a:srgbClr val="A29A85"/>
              </a:buClr>
              <a:buSzTx/>
              <a:buNone/>
              <a:defRPr sz="4200">
                <a:effectLst>
                  <a:outerShdw sx="100000" sy="100000" kx="0" ky="0" algn="b" rotWithShape="0" blurRad="38100" dist="50800" dir="3000000">
                    <a:srgbClr val="FFFFFF">
                      <a:alpha val="60000"/>
                    </a:srgbClr>
                  </a:outerShdw>
                </a:effectLst>
              </a:defRPr>
            </a:lvl4pPr>
            <a:lvl5pPr marL="0" indent="0" algn="ctr">
              <a:spcBef>
                <a:spcPts val="0"/>
              </a:spcBef>
              <a:buClr>
                <a:srgbClr val="A29A85"/>
              </a:buClr>
              <a:buSzTx/>
              <a:buNone/>
              <a:defRPr sz="4200">
                <a:effectLst>
                  <a:outerShdw sx="100000" sy="100000" kx="0" ky="0" algn="b" rotWithShape="0" blurRad="38100" dist="50800" dir="3000000">
                    <a:srgbClr val="FFFFFF">
                      <a:alpha val="60000"/>
                    </a:srgbClr>
                  </a:outerShdw>
                </a:effectLst>
              </a:defRPr>
            </a:lvl5pPr>
          </a:lstStyle>
          <a:p>
            <a:pPr/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23" name="Número do Slid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ítulo - Centro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o do Título"/>
          <p:cNvSpPr txBox="1"/>
          <p:nvPr>
            <p:ph type="title"/>
          </p:nvPr>
        </p:nvSpPr>
        <p:spPr>
          <a:xfrm>
            <a:off x="787400" y="3289300"/>
            <a:ext cx="11430000" cy="3175000"/>
          </a:xfrm>
          <a:prstGeom prst="rect">
            <a:avLst/>
          </a:prstGeom>
        </p:spPr>
        <p:txBody>
          <a:bodyPr/>
          <a:lstStyle>
            <a:lvl1pPr>
              <a:defRPr sz="10000"/>
            </a:lvl1pPr>
          </a:lstStyle>
          <a:p>
            <a:pPr/>
            <a:r>
              <a:t>Texto do Título</a:t>
            </a:r>
          </a:p>
        </p:txBody>
      </p:sp>
      <p:sp>
        <p:nvSpPr>
          <p:cNvPr id="31" name="Número do Slid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Foto - Vertical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m"/>
          <p:cNvSpPr/>
          <p:nvPr>
            <p:ph type="pic" sz="quarter" idx="13"/>
          </p:nvPr>
        </p:nvSpPr>
        <p:spPr>
          <a:xfrm>
            <a:off x="7239000" y="2082800"/>
            <a:ext cx="4191000" cy="55880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Texto do Título"/>
          <p:cNvSpPr txBox="1"/>
          <p:nvPr>
            <p:ph type="title"/>
          </p:nvPr>
        </p:nvSpPr>
        <p:spPr>
          <a:xfrm>
            <a:off x="546100" y="1473200"/>
            <a:ext cx="5969000" cy="3708400"/>
          </a:xfrm>
          <a:prstGeom prst="rect">
            <a:avLst/>
          </a:prstGeom>
        </p:spPr>
        <p:txBody>
          <a:bodyPr anchor="b"/>
          <a:lstStyle/>
          <a:p>
            <a:pPr/>
            <a:r>
              <a:t>Texto do Título</a:t>
            </a:r>
          </a:p>
        </p:txBody>
      </p:sp>
      <p:sp>
        <p:nvSpPr>
          <p:cNvPr id="40" name="Nível de Corpo Um…"/>
          <p:cNvSpPr txBox="1"/>
          <p:nvPr>
            <p:ph type="body" sz="quarter" idx="1"/>
          </p:nvPr>
        </p:nvSpPr>
        <p:spPr>
          <a:xfrm>
            <a:off x="546100" y="5295900"/>
            <a:ext cx="5969000" cy="3238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Tx/>
              <a:buSzTx/>
              <a:buNone/>
              <a:defRPr sz="4200">
                <a:effectLst>
                  <a:outerShdw sx="100000" sy="100000" kx="0" ky="0" algn="b" rotWithShape="0" blurRad="38100" dist="50800" dir="3000000">
                    <a:srgbClr val="FFFFFF">
                      <a:alpha val="60000"/>
                    </a:srgbClr>
                  </a:outerShdw>
                </a:effectLst>
              </a:defRPr>
            </a:lvl1pPr>
            <a:lvl2pPr marL="0" indent="0" algn="ctr">
              <a:spcBef>
                <a:spcPts val="0"/>
              </a:spcBef>
              <a:buClrTx/>
              <a:buSzTx/>
              <a:buNone/>
              <a:defRPr sz="4200">
                <a:effectLst>
                  <a:outerShdw sx="100000" sy="100000" kx="0" ky="0" algn="b" rotWithShape="0" blurRad="38100" dist="50800" dir="3000000">
                    <a:srgbClr val="FFFFFF">
                      <a:alpha val="60000"/>
                    </a:srgbClr>
                  </a:outerShdw>
                </a:effectLst>
              </a:defRPr>
            </a:lvl2pPr>
            <a:lvl3pPr marL="0" indent="0" algn="ctr">
              <a:spcBef>
                <a:spcPts val="0"/>
              </a:spcBef>
              <a:buClrTx/>
              <a:buSzTx/>
              <a:buNone/>
              <a:defRPr sz="4200">
                <a:effectLst>
                  <a:outerShdw sx="100000" sy="100000" kx="0" ky="0" algn="b" rotWithShape="0" blurRad="38100" dist="50800" dir="3000000">
                    <a:srgbClr val="FFFFFF">
                      <a:alpha val="60000"/>
                    </a:srgbClr>
                  </a:outerShdw>
                </a:effectLst>
              </a:defRPr>
            </a:lvl3pPr>
            <a:lvl4pPr marL="0" indent="0" algn="ctr">
              <a:spcBef>
                <a:spcPts val="0"/>
              </a:spcBef>
              <a:buClrTx/>
              <a:buSzTx/>
              <a:buNone/>
              <a:defRPr sz="4200">
                <a:effectLst>
                  <a:outerShdw sx="100000" sy="100000" kx="0" ky="0" algn="b" rotWithShape="0" blurRad="38100" dist="50800" dir="3000000">
                    <a:srgbClr val="FFFFFF">
                      <a:alpha val="60000"/>
                    </a:srgbClr>
                  </a:outerShdw>
                </a:effectLst>
              </a:defRPr>
            </a:lvl4pPr>
            <a:lvl5pPr marL="0" indent="0" algn="ctr">
              <a:spcBef>
                <a:spcPts val="0"/>
              </a:spcBef>
              <a:buClrTx/>
              <a:buSzTx/>
              <a:buNone/>
              <a:defRPr sz="4200">
                <a:effectLst>
                  <a:outerShdw sx="100000" sy="100000" kx="0" ky="0" algn="b" rotWithShape="0" blurRad="38100" dist="50800" dir="3000000">
                    <a:srgbClr val="FFFFFF">
                      <a:alpha val="60000"/>
                    </a:srgbClr>
                  </a:outerShdw>
                </a:effectLst>
              </a:defRPr>
            </a:lvl5pPr>
          </a:lstStyle>
          <a:p>
            <a:pPr/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41" name="Número do Slid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ítulo - Superi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o do Título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Texto do Título</a:t>
            </a:r>
          </a:p>
        </p:txBody>
      </p:sp>
      <p:sp>
        <p:nvSpPr>
          <p:cNvPr id="49" name="Número do Slid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ítulo e Marcado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exto do Título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Texto do Título</a:t>
            </a:r>
          </a:p>
        </p:txBody>
      </p:sp>
      <p:sp>
        <p:nvSpPr>
          <p:cNvPr id="57" name="Nível de Corpo Um…"/>
          <p:cNvSpPr txBox="1"/>
          <p:nvPr>
            <p:ph type="body" idx="1"/>
          </p:nvPr>
        </p:nvSpPr>
        <p:spPr>
          <a:xfrm>
            <a:off x="787400" y="2794000"/>
            <a:ext cx="11430000" cy="5715000"/>
          </a:xfrm>
          <a:prstGeom prst="rect">
            <a:avLst/>
          </a:prstGeom>
        </p:spPr>
        <p:txBody>
          <a:bodyPr/>
          <a:lstStyle/>
          <a:p>
            <a:pPr/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58" name="Número do Slid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ítulo, Marcadores e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m"/>
          <p:cNvSpPr/>
          <p:nvPr>
            <p:ph type="pic" sz="quarter" idx="13"/>
          </p:nvPr>
        </p:nvSpPr>
        <p:spPr>
          <a:xfrm>
            <a:off x="7239000" y="2870200"/>
            <a:ext cx="4191000" cy="55880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Texto do Título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Texto do Título</a:t>
            </a:r>
          </a:p>
        </p:txBody>
      </p:sp>
      <p:sp>
        <p:nvSpPr>
          <p:cNvPr id="67" name="Nível de Corpo Um…"/>
          <p:cNvSpPr txBox="1"/>
          <p:nvPr>
            <p:ph type="body" sz="half" idx="1"/>
          </p:nvPr>
        </p:nvSpPr>
        <p:spPr>
          <a:xfrm>
            <a:off x="787400" y="2794000"/>
            <a:ext cx="5715000" cy="5715000"/>
          </a:xfrm>
          <a:prstGeom prst="rect">
            <a:avLst/>
          </a:prstGeom>
        </p:spPr>
        <p:txBody>
          <a:bodyPr/>
          <a:lstStyle>
            <a:lvl1pPr marL="368300" indent="-368300">
              <a:spcBef>
                <a:spcPts val="3300"/>
              </a:spcBef>
              <a:buClrTx/>
              <a:defRPr sz="3300"/>
            </a:lvl1pPr>
            <a:lvl2pPr marL="736600" indent="-368300">
              <a:spcBef>
                <a:spcPts val="3300"/>
              </a:spcBef>
              <a:buClrTx/>
              <a:defRPr sz="3300"/>
            </a:lvl2pPr>
            <a:lvl3pPr marL="1104900" indent="-368300">
              <a:spcBef>
                <a:spcPts val="3300"/>
              </a:spcBef>
              <a:buClrTx/>
              <a:defRPr sz="3300"/>
            </a:lvl3pPr>
            <a:lvl4pPr marL="1473200" indent="-368300">
              <a:spcBef>
                <a:spcPts val="3300"/>
              </a:spcBef>
              <a:buClrTx/>
              <a:defRPr sz="3300"/>
            </a:lvl4pPr>
            <a:lvl5pPr marL="1841500" indent="-368300">
              <a:spcBef>
                <a:spcPts val="3300"/>
              </a:spcBef>
              <a:buClrTx/>
              <a:defRPr sz="3300"/>
            </a:lvl5pPr>
          </a:lstStyle>
          <a:p>
            <a:pPr/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68" name="Número do Slid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Marcado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Nível de Corpo Um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76" name="Número do Slid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rês F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m"/>
          <p:cNvSpPr/>
          <p:nvPr>
            <p:ph type="pic" sz="quarter" idx="13"/>
          </p:nvPr>
        </p:nvSpPr>
        <p:spPr>
          <a:xfrm>
            <a:off x="8267700" y="4292600"/>
            <a:ext cx="3378200" cy="46101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Imagem"/>
          <p:cNvSpPr/>
          <p:nvPr>
            <p:ph type="pic" sz="quarter" idx="14"/>
          </p:nvPr>
        </p:nvSpPr>
        <p:spPr>
          <a:xfrm>
            <a:off x="8270063" y="835385"/>
            <a:ext cx="3378201" cy="25400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Imagem"/>
          <p:cNvSpPr/>
          <p:nvPr>
            <p:ph type="pic" sz="half" idx="15"/>
          </p:nvPr>
        </p:nvSpPr>
        <p:spPr>
          <a:xfrm>
            <a:off x="1346200" y="838200"/>
            <a:ext cx="5943600" cy="80645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Número do Slid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ível de Corpo Um…"/>
          <p:cNvSpPr txBox="1"/>
          <p:nvPr>
            <p:ph type="body" idx="1"/>
          </p:nvPr>
        </p:nvSpPr>
        <p:spPr>
          <a:xfrm>
            <a:off x="787400" y="1257300"/>
            <a:ext cx="11430000" cy="723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3" name="Texto do Título"/>
          <p:cNvSpPr txBox="1"/>
          <p:nvPr>
            <p:ph type="title"/>
          </p:nvPr>
        </p:nvSpPr>
        <p:spPr>
          <a:xfrm>
            <a:off x="787400" y="520700"/>
            <a:ext cx="11430000" cy="1905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Texto do Título</a:t>
            </a:r>
          </a:p>
        </p:txBody>
      </p:sp>
      <p:sp>
        <p:nvSpPr>
          <p:cNvPr id="4" name="Número do Slide"/>
          <p:cNvSpPr txBox="1"/>
          <p:nvPr>
            <p:ph type="sldNum" sz="quarter" idx="2"/>
          </p:nvPr>
        </p:nvSpPr>
        <p:spPr>
          <a:xfrm>
            <a:off x="6311900" y="9258300"/>
            <a:ext cx="368301" cy="3937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buClrTx/>
              <a:defRPr sz="2000"/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400" u="none">
          <a:ln>
            <a:noFill/>
          </a:ln>
          <a:solidFill>
            <a:srgbClr val="515151"/>
          </a:solidFill>
          <a:effectLst>
            <a:outerShdw sx="100000" sy="100000" kx="0" ky="0" algn="b" rotWithShape="0" blurRad="38100" dist="50800" dir="3000000">
              <a:srgbClr val="FFFFFF">
                <a:alpha val="60000"/>
              </a:srgbClr>
            </a:outerShdw>
          </a:effectLst>
          <a:uFillTx/>
          <a:latin typeface="+mn-lt"/>
          <a:ea typeface="+mn-ea"/>
          <a:cs typeface="+mn-cs"/>
          <a:sym typeface="Cochin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400" u="none">
          <a:ln>
            <a:noFill/>
          </a:ln>
          <a:solidFill>
            <a:srgbClr val="515151"/>
          </a:solidFill>
          <a:effectLst>
            <a:outerShdw sx="100000" sy="100000" kx="0" ky="0" algn="b" rotWithShape="0" blurRad="38100" dist="50800" dir="3000000">
              <a:srgbClr val="FFFFFF">
                <a:alpha val="60000"/>
              </a:srgbClr>
            </a:outerShdw>
          </a:effectLst>
          <a:uFillTx/>
          <a:latin typeface="+mn-lt"/>
          <a:ea typeface="+mn-ea"/>
          <a:cs typeface="+mn-cs"/>
          <a:sym typeface="Cochin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400" u="none">
          <a:ln>
            <a:noFill/>
          </a:ln>
          <a:solidFill>
            <a:srgbClr val="515151"/>
          </a:solidFill>
          <a:effectLst>
            <a:outerShdw sx="100000" sy="100000" kx="0" ky="0" algn="b" rotWithShape="0" blurRad="38100" dist="50800" dir="3000000">
              <a:srgbClr val="FFFFFF">
                <a:alpha val="60000"/>
              </a:srgbClr>
            </a:outerShdw>
          </a:effectLst>
          <a:uFillTx/>
          <a:latin typeface="+mn-lt"/>
          <a:ea typeface="+mn-ea"/>
          <a:cs typeface="+mn-cs"/>
          <a:sym typeface="Cochin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400" u="none">
          <a:ln>
            <a:noFill/>
          </a:ln>
          <a:solidFill>
            <a:srgbClr val="515151"/>
          </a:solidFill>
          <a:effectLst>
            <a:outerShdw sx="100000" sy="100000" kx="0" ky="0" algn="b" rotWithShape="0" blurRad="38100" dist="50800" dir="3000000">
              <a:srgbClr val="FFFFFF">
                <a:alpha val="60000"/>
              </a:srgbClr>
            </a:outerShdw>
          </a:effectLst>
          <a:uFillTx/>
          <a:latin typeface="+mn-lt"/>
          <a:ea typeface="+mn-ea"/>
          <a:cs typeface="+mn-cs"/>
          <a:sym typeface="Cochin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400" u="none">
          <a:ln>
            <a:noFill/>
          </a:ln>
          <a:solidFill>
            <a:srgbClr val="515151"/>
          </a:solidFill>
          <a:effectLst>
            <a:outerShdw sx="100000" sy="100000" kx="0" ky="0" algn="b" rotWithShape="0" blurRad="38100" dist="50800" dir="3000000">
              <a:srgbClr val="FFFFFF">
                <a:alpha val="60000"/>
              </a:srgbClr>
            </a:outerShdw>
          </a:effectLst>
          <a:uFillTx/>
          <a:latin typeface="+mn-lt"/>
          <a:ea typeface="+mn-ea"/>
          <a:cs typeface="+mn-cs"/>
          <a:sym typeface="Cochin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400" u="none">
          <a:ln>
            <a:noFill/>
          </a:ln>
          <a:solidFill>
            <a:srgbClr val="515151"/>
          </a:solidFill>
          <a:effectLst>
            <a:outerShdw sx="100000" sy="100000" kx="0" ky="0" algn="b" rotWithShape="0" blurRad="38100" dist="50800" dir="3000000">
              <a:srgbClr val="FFFFFF">
                <a:alpha val="60000"/>
              </a:srgbClr>
            </a:outerShdw>
          </a:effectLst>
          <a:uFillTx/>
          <a:latin typeface="+mn-lt"/>
          <a:ea typeface="+mn-ea"/>
          <a:cs typeface="+mn-cs"/>
          <a:sym typeface="Cochin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400" u="none">
          <a:ln>
            <a:noFill/>
          </a:ln>
          <a:solidFill>
            <a:srgbClr val="515151"/>
          </a:solidFill>
          <a:effectLst>
            <a:outerShdw sx="100000" sy="100000" kx="0" ky="0" algn="b" rotWithShape="0" blurRad="38100" dist="50800" dir="3000000">
              <a:srgbClr val="FFFFFF">
                <a:alpha val="60000"/>
              </a:srgbClr>
            </a:outerShdw>
          </a:effectLst>
          <a:uFillTx/>
          <a:latin typeface="+mn-lt"/>
          <a:ea typeface="+mn-ea"/>
          <a:cs typeface="+mn-cs"/>
          <a:sym typeface="Cochin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400" u="none">
          <a:ln>
            <a:noFill/>
          </a:ln>
          <a:solidFill>
            <a:srgbClr val="515151"/>
          </a:solidFill>
          <a:effectLst>
            <a:outerShdw sx="100000" sy="100000" kx="0" ky="0" algn="b" rotWithShape="0" blurRad="38100" dist="50800" dir="3000000">
              <a:srgbClr val="FFFFFF">
                <a:alpha val="60000"/>
              </a:srgbClr>
            </a:outerShdw>
          </a:effectLst>
          <a:uFillTx/>
          <a:latin typeface="+mn-lt"/>
          <a:ea typeface="+mn-ea"/>
          <a:cs typeface="+mn-cs"/>
          <a:sym typeface="Cochin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400" u="none">
          <a:ln>
            <a:noFill/>
          </a:ln>
          <a:solidFill>
            <a:srgbClr val="515151"/>
          </a:solidFill>
          <a:effectLst>
            <a:outerShdw sx="100000" sy="100000" kx="0" ky="0" algn="b" rotWithShape="0" blurRad="38100" dist="50800" dir="3000000">
              <a:srgbClr val="FFFFFF">
                <a:alpha val="60000"/>
              </a:srgbClr>
            </a:outerShdw>
          </a:effectLst>
          <a:uFillTx/>
          <a:latin typeface="+mn-lt"/>
          <a:ea typeface="+mn-ea"/>
          <a:cs typeface="+mn-cs"/>
          <a:sym typeface="Cochin"/>
        </a:defRPr>
      </a:lvl9pPr>
    </p:titleStyle>
    <p:bodyStyle>
      <a:lvl1pPr marL="431800" marR="0" indent="-431800" algn="l" defTabSz="584200" rtl="0" latinLnBrk="0">
        <a:lnSpc>
          <a:spcPct val="100000"/>
        </a:lnSpc>
        <a:spcBef>
          <a:spcPts val="4000"/>
        </a:spcBef>
        <a:spcAft>
          <a:spcPts val="0"/>
        </a:spcAft>
        <a:buClr>
          <a:srgbClr val="515151"/>
        </a:buClr>
        <a:buSzPct val="75000"/>
        <a:buFontTx/>
        <a:buChar char="•"/>
        <a:tabLst/>
        <a:defRPr b="0" baseline="0" cap="none" i="0" spc="0" strike="noStrike" sz="4000" u="none">
          <a:ln>
            <a:noFill/>
          </a:ln>
          <a:solidFill>
            <a:srgbClr val="515151"/>
          </a:solidFill>
          <a:uFillTx/>
          <a:latin typeface="+mn-lt"/>
          <a:ea typeface="+mn-ea"/>
          <a:cs typeface="+mn-cs"/>
          <a:sym typeface="Cochin"/>
        </a:defRPr>
      </a:lvl1pPr>
      <a:lvl2pPr marL="863600" marR="0" indent="-431800" algn="l" defTabSz="584200" rtl="0" latinLnBrk="0">
        <a:lnSpc>
          <a:spcPct val="100000"/>
        </a:lnSpc>
        <a:spcBef>
          <a:spcPts val="4000"/>
        </a:spcBef>
        <a:spcAft>
          <a:spcPts val="0"/>
        </a:spcAft>
        <a:buClr>
          <a:srgbClr val="515151"/>
        </a:buClr>
        <a:buSzPct val="75000"/>
        <a:buFontTx/>
        <a:buChar char="•"/>
        <a:tabLst/>
        <a:defRPr b="0" baseline="0" cap="none" i="0" spc="0" strike="noStrike" sz="4000" u="none">
          <a:ln>
            <a:noFill/>
          </a:ln>
          <a:solidFill>
            <a:srgbClr val="515151"/>
          </a:solidFill>
          <a:uFillTx/>
          <a:latin typeface="+mn-lt"/>
          <a:ea typeface="+mn-ea"/>
          <a:cs typeface="+mn-cs"/>
          <a:sym typeface="Cochin"/>
        </a:defRPr>
      </a:lvl2pPr>
      <a:lvl3pPr marL="1295400" marR="0" indent="-431800" algn="l" defTabSz="584200" rtl="0" latinLnBrk="0">
        <a:lnSpc>
          <a:spcPct val="100000"/>
        </a:lnSpc>
        <a:spcBef>
          <a:spcPts val="4000"/>
        </a:spcBef>
        <a:spcAft>
          <a:spcPts val="0"/>
        </a:spcAft>
        <a:buClr>
          <a:srgbClr val="515151"/>
        </a:buClr>
        <a:buSzPct val="75000"/>
        <a:buFontTx/>
        <a:buChar char="•"/>
        <a:tabLst/>
        <a:defRPr b="0" baseline="0" cap="none" i="0" spc="0" strike="noStrike" sz="4000" u="none">
          <a:ln>
            <a:noFill/>
          </a:ln>
          <a:solidFill>
            <a:srgbClr val="515151"/>
          </a:solidFill>
          <a:uFillTx/>
          <a:latin typeface="+mn-lt"/>
          <a:ea typeface="+mn-ea"/>
          <a:cs typeface="+mn-cs"/>
          <a:sym typeface="Cochin"/>
        </a:defRPr>
      </a:lvl3pPr>
      <a:lvl4pPr marL="1727200" marR="0" indent="-431800" algn="l" defTabSz="584200" rtl="0" latinLnBrk="0">
        <a:lnSpc>
          <a:spcPct val="100000"/>
        </a:lnSpc>
        <a:spcBef>
          <a:spcPts val="4000"/>
        </a:spcBef>
        <a:spcAft>
          <a:spcPts val="0"/>
        </a:spcAft>
        <a:buClr>
          <a:srgbClr val="515151"/>
        </a:buClr>
        <a:buSzPct val="75000"/>
        <a:buFontTx/>
        <a:buChar char="•"/>
        <a:tabLst/>
        <a:defRPr b="0" baseline="0" cap="none" i="0" spc="0" strike="noStrike" sz="4000" u="none">
          <a:ln>
            <a:noFill/>
          </a:ln>
          <a:solidFill>
            <a:srgbClr val="515151"/>
          </a:solidFill>
          <a:uFillTx/>
          <a:latin typeface="+mn-lt"/>
          <a:ea typeface="+mn-ea"/>
          <a:cs typeface="+mn-cs"/>
          <a:sym typeface="Cochin"/>
        </a:defRPr>
      </a:lvl4pPr>
      <a:lvl5pPr marL="2159000" marR="0" indent="-431800" algn="l" defTabSz="584200" rtl="0" latinLnBrk="0">
        <a:lnSpc>
          <a:spcPct val="100000"/>
        </a:lnSpc>
        <a:spcBef>
          <a:spcPts val="4000"/>
        </a:spcBef>
        <a:spcAft>
          <a:spcPts val="0"/>
        </a:spcAft>
        <a:buClr>
          <a:srgbClr val="515151"/>
        </a:buClr>
        <a:buSzPct val="75000"/>
        <a:buFontTx/>
        <a:buChar char="•"/>
        <a:tabLst/>
        <a:defRPr b="0" baseline="0" cap="none" i="0" spc="0" strike="noStrike" sz="4000" u="none">
          <a:ln>
            <a:noFill/>
          </a:ln>
          <a:solidFill>
            <a:srgbClr val="515151"/>
          </a:solidFill>
          <a:uFillTx/>
          <a:latin typeface="+mn-lt"/>
          <a:ea typeface="+mn-ea"/>
          <a:cs typeface="+mn-cs"/>
          <a:sym typeface="Cochin"/>
        </a:defRPr>
      </a:lvl5pPr>
      <a:lvl6pPr marL="2590800" marR="0" indent="-431800" algn="l" defTabSz="584200" rtl="0" latinLnBrk="0">
        <a:lnSpc>
          <a:spcPct val="100000"/>
        </a:lnSpc>
        <a:spcBef>
          <a:spcPts val="4000"/>
        </a:spcBef>
        <a:spcAft>
          <a:spcPts val="0"/>
        </a:spcAft>
        <a:buClr>
          <a:srgbClr val="515151"/>
        </a:buClr>
        <a:buSzPct val="75000"/>
        <a:buFontTx/>
        <a:buChar char="•"/>
        <a:tabLst/>
        <a:defRPr b="0" baseline="0" cap="none" i="0" spc="0" strike="noStrike" sz="4000" u="none">
          <a:ln>
            <a:noFill/>
          </a:ln>
          <a:solidFill>
            <a:srgbClr val="515151"/>
          </a:solidFill>
          <a:uFillTx/>
          <a:latin typeface="+mn-lt"/>
          <a:ea typeface="+mn-ea"/>
          <a:cs typeface="+mn-cs"/>
          <a:sym typeface="Cochin"/>
        </a:defRPr>
      </a:lvl6pPr>
      <a:lvl7pPr marL="3022600" marR="0" indent="-431800" algn="l" defTabSz="584200" rtl="0" latinLnBrk="0">
        <a:lnSpc>
          <a:spcPct val="100000"/>
        </a:lnSpc>
        <a:spcBef>
          <a:spcPts val="4000"/>
        </a:spcBef>
        <a:spcAft>
          <a:spcPts val="0"/>
        </a:spcAft>
        <a:buClr>
          <a:srgbClr val="515151"/>
        </a:buClr>
        <a:buSzPct val="75000"/>
        <a:buFontTx/>
        <a:buChar char="•"/>
        <a:tabLst/>
        <a:defRPr b="0" baseline="0" cap="none" i="0" spc="0" strike="noStrike" sz="4000" u="none">
          <a:ln>
            <a:noFill/>
          </a:ln>
          <a:solidFill>
            <a:srgbClr val="515151"/>
          </a:solidFill>
          <a:uFillTx/>
          <a:latin typeface="+mn-lt"/>
          <a:ea typeface="+mn-ea"/>
          <a:cs typeface="+mn-cs"/>
          <a:sym typeface="Cochin"/>
        </a:defRPr>
      </a:lvl7pPr>
      <a:lvl8pPr marL="3454400" marR="0" indent="-431800" algn="l" defTabSz="584200" rtl="0" latinLnBrk="0">
        <a:lnSpc>
          <a:spcPct val="100000"/>
        </a:lnSpc>
        <a:spcBef>
          <a:spcPts val="4000"/>
        </a:spcBef>
        <a:spcAft>
          <a:spcPts val="0"/>
        </a:spcAft>
        <a:buClr>
          <a:srgbClr val="515151"/>
        </a:buClr>
        <a:buSzPct val="75000"/>
        <a:buFontTx/>
        <a:buChar char="•"/>
        <a:tabLst/>
        <a:defRPr b="0" baseline="0" cap="none" i="0" spc="0" strike="noStrike" sz="4000" u="none">
          <a:ln>
            <a:noFill/>
          </a:ln>
          <a:solidFill>
            <a:srgbClr val="515151"/>
          </a:solidFill>
          <a:uFillTx/>
          <a:latin typeface="+mn-lt"/>
          <a:ea typeface="+mn-ea"/>
          <a:cs typeface="+mn-cs"/>
          <a:sym typeface="Cochin"/>
        </a:defRPr>
      </a:lvl8pPr>
      <a:lvl9pPr marL="3886200" marR="0" indent="-431800" algn="l" defTabSz="584200" rtl="0" latinLnBrk="0">
        <a:lnSpc>
          <a:spcPct val="100000"/>
        </a:lnSpc>
        <a:spcBef>
          <a:spcPts val="4000"/>
        </a:spcBef>
        <a:spcAft>
          <a:spcPts val="0"/>
        </a:spcAft>
        <a:buClr>
          <a:srgbClr val="515151"/>
        </a:buClr>
        <a:buSzPct val="75000"/>
        <a:buFontTx/>
        <a:buChar char="•"/>
        <a:tabLst/>
        <a:defRPr b="0" baseline="0" cap="none" i="0" spc="0" strike="noStrike" sz="4000" u="none">
          <a:ln>
            <a:noFill/>
          </a:ln>
          <a:solidFill>
            <a:srgbClr val="515151"/>
          </a:solidFill>
          <a:uFillTx/>
          <a:latin typeface="+mn-lt"/>
          <a:ea typeface="+mn-ea"/>
          <a:cs typeface="+mn-cs"/>
          <a:sym typeface="Cochin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ochin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ochin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ochin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ochin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ochin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ochin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ochin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ochin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ochin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Como devo me cuidar após uma cirurgia…"/>
          <p:cNvSpPr txBox="1"/>
          <p:nvPr>
            <p:ph type="ctrTitle"/>
          </p:nvPr>
        </p:nvSpPr>
        <p:spPr>
          <a:xfrm>
            <a:off x="2639516" y="2202060"/>
            <a:ext cx="8141346" cy="2623940"/>
          </a:xfrm>
          <a:prstGeom prst="rect">
            <a:avLst/>
          </a:prstGeom>
        </p:spPr>
        <p:txBody>
          <a:bodyPr/>
          <a:lstStyle/>
          <a:p>
            <a:pPr defTabSz="332993">
              <a:defRPr sz="5700">
                <a:effectLst>
                  <a:outerShdw sx="100000" sy="100000" kx="0" ky="0" algn="b" rotWithShape="0" blurRad="21717" dist="28956" dir="3000000">
                    <a:srgbClr val="FFFFFF">
                      <a:alpha val="60000"/>
                    </a:srgbClr>
                  </a:outerShdw>
                </a:effectLst>
              </a:defRPr>
            </a:pPr>
            <a:r>
              <a:t>Como devo me cuidar após uma cirurgia </a:t>
            </a:r>
          </a:p>
          <a:p>
            <a:pPr defTabSz="332993">
              <a:defRPr sz="5700">
                <a:effectLst>
                  <a:outerShdw sx="100000" sy="100000" kx="0" ky="0" algn="b" rotWithShape="0" blurRad="21717" dist="28956" dir="3000000">
                    <a:srgbClr val="FFFFFF">
                      <a:alpha val="60000"/>
                    </a:srgbClr>
                  </a:outerShdw>
                </a:effectLst>
              </a:defRPr>
            </a:pPr>
            <a:r>
              <a:t>no tórax?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Título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578358">
              <a:defRPr sz="7326">
                <a:effectLst>
                  <a:outerShdw sx="100000" sy="100000" kx="0" ky="0" algn="b" rotWithShape="0" blurRad="37719" dist="50292" dir="3000000">
                    <a:srgbClr val="FFFFFF">
                      <a:alpha val="60000"/>
                    </a:srgbClr>
                  </a:outerShdw>
                </a:effectLst>
              </a:defRPr>
            </a:pPr>
          </a:p>
        </p:txBody>
      </p:sp>
      <p:sp>
        <p:nvSpPr>
          <p:cNvPr id="146" name="Quando preciso procurar o pronto socorro imediatamente?…"/>
          <p:cNvSpPr txBox="1"/>
          <p:nvPr>
            <p:ph type="body" sz="half" idx="1"/>
          </p:nvPr>
        </p:nvSpPr>
        <p:spPr>
          <a:xfrm>
            <a:off x="787400" y="3452713"/>
            <a:ext cx="6237536" cy="5056287"/>
          </a:xfrm>
          <a:prstGeom prst="rect">
            <a:avLst/>
          </a:prstGeom>
        </p:spPr>
        <p:txBody>
          <a:bodyPr/>
          <a:lstStyle/>
          <a:p>
            <a:pPr marL="0" indent="0" defTabSz="373887">
              <a:spcBef>
                <a:spcPts val="2500"/>
              </a:spcBef>
              <a:buSzTx/>
              <a:buNone/>
              <a:defRPr b="1" sz="3200">
                <a:solidFill>
                  <a:schemeClr val="accent5">
                    <a:satOff val="-6953"/>
                    <a:lumOff val="-12461"/>
                  </a:schemeClr>
                </a:solidFill>
              </a:defRPr>
            </a:pPr>
            <a:r>
              <a:t>Quando preciso procurar o pronto socorro imediatamente?</a:t>
            </a:r>
          </a:p>
          <a:p>
            <a:pPr marL="0" indent="0" defTabSz="373887">
              <a:spcBef>
                <a:spcPts val="2500"/>
              </a:spcBef>
              <a:buSzTx/>
              <a:buNone/>
              <a:defRPr sz="2559"/>
            </a:pPr>
            <a:r>
              <a:t>Febre (temperatura superior a 37,8 º)</a:t>
            </a:r>
          </a:p>
          <a:p>
            <a:pPr marL="0" indent="0" defTabSz="373887">
              <a:spcBef>
                <a:spcPts val="2500"/>
              </a:spcBef>
              <a:buSzTx/>
              <a:buNone/>
              <a:defRPr sz="2559"/>
            </a:pPr>
            <a:r>
              <a:t>Falta de ar aos mínimos esforços</a:t>
            </a:r>
          </a:p>
          <a:p>
            <a:pPr marL="0" indent="0" defTabSz="373887">
              <a:spcBef>
                <a:spcPts val="2500"/>
              </a:spcBef>
              <a:buSzTx/>
              <a:buNone/>
              <a:defRPr sz="2559"/>
            </a:pPr>
            <a:r>
              <a:t>Mal-estar intenso</a:t>
            </a:r>
          </a:p>
          <a:p>
            <a:pPr marL="0" indent="0" defTabSz="373887">
              <a:spcBef>
                <a:spcPts val="2500"/>
              </a:spcBef>
              <a:buSzTx/>
              <a:buNone/>
              <a:defRPr sz="2559"/>
            </a:pPr>
            <a:r>
              <a:t>Tosse com sangue</a:t>
            </a:r>
          </a:p>
          <a:p>
            <a:pPr marL="0" indent="0" defTabSz="373887">
              <a:spcBef>
                <a:spcPts val="2500"/>
              </a:spcBef>
              <a:buSzTx/>
              <a:buNone/>
              <a:defRPr sz="2559"/>
            </a:pPr>
            <a:r>
              <a:t>Dor persistente, mesmo usando as medicações para dor prescritas pelo médico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Título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578358">
              <a:defRPr sz="7326">
                <a:effectLst>
                  <a:outerShdw sx="100000" sy="100000" kx="0" ky="0" algn="b" rotWithShape="0" blurRad="37719" dist="50292" dir="3000000">
                    <a:srgbClr val="FFFFFF">
                      <a:alpha val="60000"/>
                    </a:srgbClr>
                  </a:outerShdw>
                </a:effectLst>
              </a:defRPr>
            </a:pPr>
          </a:p>
        </p:txBody>
      </p:sp>
      <p:sp>
        <p:nvSpPr>
          <p:cNvPr id="149" name="Quando preciso procurar o pronto socorro imediatamente?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336803" indent="-336803" defTabSz="455675">
              <a:spcBef>
                <a:spcPts val="3100"/>
              </a:spcBef>
              <a:defRPr sz="3120"/>
            </a:pPr>
            <a:r>
              <a:t>Quando preciso procurar o pronto socorro imediatamente?</a:t>
            </a:r>
          </a:p>
          <a:p>
            <a:pPr marL="336803" indent="-336803" defTabSz="455675">
              <a:spcBef>
                <a:spcPts val="3100"/>
              </a:spcBef>
              <a:defRPr sz="3120"/>
            </a:pPr>
            <a:r>
              <a:t>Febre (temperatura superior a 37,8 º)</a:t>
            </a:r>
          </a:p>
          <a:p>
            <a:pPr marL="336803" indent="-336803" defTabSz="455675">
              <a:spcBef>
                <a:spcPts val="3100"/>
              </a:spcBef>
              <a:defRPr sz="3120"/>
            </a:pPr>
            <a:r>
              <a:t>Falta de ar aos mínimos esforços</a:t>
            </a:r>
          </a:p>
          <a:p>
            <a:pPr marL="336803" indent="-336803" defTabSz="455675">
              <a:spcBef>
                <a:spcPts val="3100"/>
              </a:spcBef>
              <a:defRPr sz="3120"/>
            </a:pPr>
            <a:r>
              <a:t>Mal-estar intenso</a:t>
            </a:r>
          </a:p>
          <a:p>
            <a:pPr marL="336803" indent="-336803" defTabSz="455675">
              <a:spcBef>
                <a:spcPts val="3100"/>
              </a:spcBef>
              <a:defRPr sz="3120"/>
            </a:pPr>
            <a:r>
              <a:t>Tosse com sangue</a:t>
            </a:r>
          </a:p>
          <a:p>
            <a:pPr marL="336803" indent="-336803" defTabSz="455675">
              <a:spcBef>
                <a:spcPts val="3100"/>
              </a:spcBef>
              <a:defRPr sz="3120"/>
            </a:pPr>
            <a:r>
              <a:t>Dor persistente, mesmo usando as medicações para dor prescritas pelo médico</a:t>
            </a:r>
          </a:p>
          <a:p>
            <a:pPr marL="0" indent="0" defTabSz="356615">
              <a:lnSpc>
                <a:spcPts val="2900"/>
              </a:lnSpc>
              <a:spcBef>
                <a:spcPts val="0"/>
              </a:spcBef>
              <a:buClrTx/>
              <a:buSzTx/>
              <a:buNone/>
              <a:defRPr sz="1248">
                <a:solidFill>
                  <a:srgbClr val="646464"/>
                </a:solidFill>
                <a:latin typeface="Arial"/>
                <a:ea typeface="Arial"/>
                <a:cs typeface="Arial"/>
                <a:sym typeface="Arial"/>
              </a:defRPr>
            </a:pPr>
            <a:endParaRPr>
              <a:solidFill>
                <a:srgbClr val="000000"/>
              </a:solidFill>
              <a:latin typeface="Helvetica"/>
              <a:ea typeface="Helvetica"/>
              <a:cs typeface="Helvetica"/>
              <a:sym typeface="Helvetica"/>
            </a:endParaR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Título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578358">
              <a:defRPr sz="7326">
                <a:effectLst>
                  <a:outerShdw sx="100000" sy="100000" kx="0" ky="0" algn="b" rotWithShape="0" blurRad="37719" dist="50292" dir="3000000">
                    <a:srgbClr val="FFFFFF">
                      <a:alpha val="60000"/>
                    </a:srgbClr>
                  </a:outerShdw>
                </a:effectLst>
              </a:defRPr>
            </a:pPr>
          </a:p>
        </p:txBody>
      </p:sp>
      <p:sp>
        <p:nvSpPr>
          <p:cNvPr id="122" name="Preciso tomar todas as medicações que o médico receitou?…"/>
          <p:cNvSpPr txBox="1"/>
          <p:nvPr>
            <p:ph type="body" sz="half" idx="1"/>
          </p:nvPr>
        </p:nvSpPr>
        <p:spPr>
          <a:xfrm>
            <a:off x="787400" y="3452713"/>
            <a:ext cx="6237536" cy="5056287"/>
          </a:xfrm>
          <a:prstGeom prst="rect">
            <a:avLst/>
          </a:prstGeom>
        </p:spPr>
        <p:txBody>
          <a:bodyPr/>
          <a:lstStyle/>
          <a:p>
            <a:pPr marL="0" indent="0" defTabSz="455675">
              <a:spcBef>
                <a:spcPts val="3100"/>
              </a:spcBef>
              <a:buSzTx/>
              <a:buNone/>
              <a:defRPr b="1" sz="3900">
                <a:solidFill>
                  <a:schemeClr val="accent5">
                    <a:satOff val="-6953"/>
                    <a:lumOff val="-12461"/>
                  </a:schemeClr>
                </a:solidFill>
              </a:defRPr>
            </a:pPr>
            <a:r>
              <a:t>Preciso tomar todas as medicações que o médico receitou?</a:t>
            </a:r>
          </a:p>
          <a:p>
            <a:pPr marL="0" indent="0" defTabSz="455675">
              <a:spcBef>
                <a:spcPts val="3100"/>
              </a:spcBef>
              <a:buSzTx/>
              <a:buNone/>
              <a:defRPr sz="3120"/>
            </a:pPr>
            <a:r>
              <a:t>Sim! As cirurgias torácicas causam  muita dor, e o uso das medicações é o melhor caminho para aliviar. A dor deixa o movimento respiratório mais curto, o que pode levar a falta de ar e até pneumonia.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Título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578358">
              <a:defRPr sz="7326">
                <a:effectLst>
                  <a:outerShdw sx="100000" sy="100000" kx="0" ky="0" algn="b" rotWithShape="0" blurRad="37719" dist="50292" dir="3000000">
                    <a:srgbClr val="FFFFFF">
                      <a:alpha val="60000"/>
                    </a:srgbClr>
                  </a:outerShdw>
                </a:effectLst>
              </a:defRPr>
            </a:pPr>
          </a:p>
        </p:txBody>
      </p:sp>
      <p:sp>
        <p:nvSpPr>
          <p:cNvPr id="125" name="Posso comer qualquer coisa?…"/>
          <p:cNvSpPr txBox="1"/>
          <p:nvPr>
            <p:ph type="body" sz="half" idx="1"/>
          </p:nvPr>
        </p:nvSpPr>
        <p:spPr>
          <a:xfrm>
            <a:off x="787400" y="3452713"/>
            <a:ext cx="6237536" cy="5056287"/>
          </a:xfrm>
          <a:prstGeom prst="rect">
            <a:avLst/>
          </a:prstGeom>
        </p:spPr>
        <p:txBody>
          <a:bodyPr/>
          <a:lstStyle/>
          <a:p>
            <a:pPr marL="0" indent="0" defTabSz="479044">
              <a:spcBef>
                <a:spcPts val="3200"/>
              </a:spcBef>
              <a:buSzTx/>
              <a:buNone/>
              <a:defRPr b="1" sz="4100">
                <a:solidFill>
                  <a:schemeClr val="accent5">
                    <a:satOff val="-6953"/>
                    <a:lumOff val="-12461"/>
                  </a:schemeClr>
                </a:solidFill>
              </a:defRPr>
            </a:pPr>
            <a:r>
              <a:t>Posso comer qualquer coisa?</a:t>
            </a:r>
          </a:p>
          <a:p>
            <a:pPr marL="0" indent="0" defTabSz="479044">
              <a:spcBef>
                <a:spcPts val="3200"/>
              </a:spcBef>
              <a:buSzTx/>
              <a:buNone/>
              <a:defRPr sz="3280"/>
            </a:pPr>
            <a:r>
              <a:t>Sim! Porém, dê preferência para alimentos ricos em fibras, como legumes, verduras e frutas. Além de ingerir muita água, já que queremos evitar o efeito colateral de alguns remédios para dor, que podem "prender o intestino”.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Título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578358">
              <a:defRPr sz="7326">
                <a:effectLst>
                  <a:outerShdw sx="100000" sy="100000" kx="0" ky="0" algn="b" rotWithShape="0" blurRad="37719" dist="50292" dir="3000000">
                    <a:srgbClr val="FFFFFF">
                      <a:alpha val="60000"/>
                    </a:srgbClr>
                  </a:outerShdw>
                </a:effectLst>
              </a:defRPr>
            </a:pPr>
          </a:p>
        </p:txBody>
      </p:sp>
      <p:sp>
        <p:nvSpPr>
          <p:cNvPr id="128" name="Estou com muita tosse? Será que tem algo de errado?…"/>
          <p:cNvSpPr txBox="1"/>
          <p:nvPr>
            <p:ph type="body" sz="half" idx="1"/>
          </p:nvPr>
        </p:nvSpPr>
        <p:spPr>
          <a:xfrm>
            <a:off x="787400" y="3452713"/>
            <a:ext cx="6237536" cy="5056287"/>
          </a:xfrm>
          <a:prstGeom prst="rect">
            <a:avLst/>
          </a:prstGeom>
        </p:spPr>
        <p:txBody>
          <a:bodyPr/>
          <a:lstStyle/>
          <a:p>
            <a:pPr marL="0" indent="0" defTabSz="432308">
              <a:spcBef>
                <a:spcPts val="2900"/>
              </a:spcBef>
              <a:buSzTx/>
              <a:buNone/>
              <a:defRPr b="1" sz="3700">
                <a:solidFill>
                  <a:schemeClr val="accent5">
                    <a:satOff val="-6953"/>
                    <a:lumOff val="-12461"/>
                  </a:schemeClr>
                </a:solidFill>
              </a:defRPr>
            </a:pPr>
            <a:r>
              <a:t>Estou com muita tosse? Será que tem algo de errado?</a:t>
            </a:r>
          </a:p>
          <a:p>
            <a:pPr marL="0" indent="0" defTabSz="432308">
              <a:spcBef>
                <a:spcPts val="2900"/>
              </a:spcBef>
              <a:buSzTx/>
              <a:buNone/>
              <a:defRPr sz="2960"/>
            </a:pPr>
            <a:r>
              <a:t>É muito comum ter tosse após a cirurgia, ela pode ser seca ou com catarro claro. Você deve se preocupar se ela for muito frequente, acompanhada de febre, mal-estar, sangue ou catarro escurecido.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Título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578358">
              <a:defRPr sz="7326">
                <a:effectLst>
                  <a:outerShdw sx="100000" sy="100000" kx="0" ky="0" algn="b" rotWithShape="0" blurRad="37719" dist="50292" dir="3000000">
                    <a:srgbClr val="FFFFFF">
                      <a:alpha val="60000"/>
                    </a:srgbClr>
                  </a:outerShdw>
                </a:effectLst>
              </a:defRPr>
            </a:pPr>
          </a:p>
        </p:txBody>
      </p:sp>
      <p:sp>
        <p:nvSpPr>
          <p:cNvPr id="131" name="É normal sentir falta de ar?…"/>
          <p:cNvSpPr txBox="1"/>
          <p:nvPr>
            <p:ph type="body" sz="half" idx="1"/>
          </p:nvPr>
        </p:nvSpPr>
        <p:spPr>
          <a:xfrm>
            <a:off x="787400" y="3452713"/>
            <a:ext cx="6237536" cy="5056287"/>
          </a:xfrm>
          <a:prstGeom prst="rect">
            <a:avLst/>
          </a:prstGeom>
        </p:spPr>
        <p:txBody>
          <a:bodyPr/>
          <a:lstStyle/>
          <a:p>
            <a:pPr marL="0" indent="0" defTabSz="514095">
              <a:spcBef>
                <a:spcPts val="3500"/>
              </a:spcBef>
              <a:buSzTx/>
              <a:buNone/>
              <a:defRPr b="1" sz="4400">
                <a:solidFill>
                  <a:schemeClr val="accent5">
                    <a:satOff val="-6953"/>
                    <a:lumOff val="-12461"/>
                  </a:schemeClr>
                </a:solidFill>
              </a:defRPr>
            </a:pPr>
            <a:r>
              <a:t>É normal sentir falta de ar?</a:t>
            </a:r>
          </a:p>
          <a:p>
            <a:pPr marL="0" indent="0" defTabSz="514095">
              <a:spcBef>
                <a:spcPts val="3500"/>
              </a:spcBef>
              <a:buSzTx/>
              <a:buNone/>
              <a:defRPr sz="3520"/>
            </a:pPr>
            <a:r>
              <a:t>Os pacientes que tiveram parte do pulmão retirado na cirurgia podem ter falta de ar leve por alguns dias. Porém, caso a falta de ar seja intensa, você deve procurar um hospital.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Título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578358">
              <a:defRPr sz="7326">
                <a:effectLst>
                  <a:outerShdw sx="100000" sy="100000" kx="0" ky="0" algn="b" rotWithShape="0" blurRad="37719" dist="50292" dir="3000000">
                    <a:srgbClr val="FFFFFF">
                      <a:alpha val="60000"/>
                    </a:srgbClr>
                  </a:outerShdw>
                </a:effectLst>
              </a:defRPr>
            </a:pPr>
          </a:p>
        </p:txBody>
      </p:sp>
      <p:sp>
        <p:nvSpPr>
          <p:cNvPr id="134" name="Como cuidar do curativo?…"/>
          <p:cNvSpPr txBox="1"/>
          <p:nvPr>
            <p:ph type="body" sz="half" idx="1"/>
          </p:nvPr>
        </p:nvSpPr>
        <p:spPr>
          <a:xfrm>
            <a:off x="787400" y="3452713"/>
            <a:ext cx="6237536" cy="5056287"/>
          </a:xfrm>
          <a:prstGeom prst="rect">
            <a:avLst/>
          </a:prstGeom>
        </p:spPr>
        <p:txBody>
          <a:bodyPr/>
          <a:lstStyle/>
          <a:p>
            <a:pPr marL="0" indent="0" defTabSz="525779">
              <a:spcBef>
                <a:spcPts val="3600"/>
              </a:spcBef>
              <a:buSzTx/>
              <a:buNone/>
              <a:defRPr b="1" sz="4500">
                <a:solidFill>
                  <a:schemeClr val="accent5">
                    <a:satOff val="-6953"/>
                    <a:lumOff val="-12461"/>
                  </a:schemeClr>
                </a:solidFill>
              </a:defRPr>
            </a:pPr>
            <a:r>
              <a:t>Como cuidar do curativo?</a:t>
            </a:r>
          </a:p>
          <a:p>
            <a:pPr marL="0" indent="0" defTabSz="525779">
              <a:spcBef>
                <a:spcPts val="3600"/>
              </a:spcBef>
              <a:buSzTx/>
              <a:buNone/>
              <a:defRPr sz="3600"/>
            </a:pPr>
            <a:r>
              <a:t>Geralmente não há necessidade de realizar curativo na ferida operatória. Caso você tenha tido alta com curativo, ele deve ser retirado em até 1 dia.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Título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578358">
              <a:defRPr sz="7326">
                <a:effectLst>
                  <a:outerShdw sx="100000" sy="100000" kx="0" ky="0" algn="b" rotWithShape="0" blurRad="37719" dist="50292" dir="3000000">
                    <a:srgbClr val="FFFFFF">
                      <a:alpha val="60000"/>
                    </a:srgbClr>
                  </a:outerShdw>
                </a:effectLst>
              </a:defRPr>
            </a:pPr>
          </a:p>
        </p:txBody>
      </p:sp>
      <p:sp>
        <p:nvSpPr>
          <p:cNvPr id="137" name="Como cuidar da ferida operatória?…"/>
          <p:cNvSpPr txBox="1"/>
          <p:nvPr>
            <p:ph type="body" sz="half" idx="1"/>
          </p:nvPr>
        </p:nvSpPr>
        <p:spPr>
          <a:xfrm>
            <a:off x="787400" y="3452713"/>
            <a:ext cx="6237536" cy="5056287"/>
          </a:xfrm>
          <a:prstGeom prst="rect">
            <a:avLst/>
          </a:prstGeom>
        </p:spPr>
        <p:txBody>
          <a:bodyPr/>
          <a:lstStyle/>
          <a:p>
            <a:pPr marL="0" indent="0" defTabSz="432308">
              <a:spcBef>
                <a:spcPts val="2900"/>
              </a:spcBef>
              <a:buSzTx/>
              <a:buNone/>
              <a:defRPr b="1" sz="3700">
                <a:solidFill>
                  <a:schemeClr val="accent5">
                    <a:satOff val="-6953"/>
                    <a:lumOff val="-12461"/>
                  </a:schemeClr>
                </a:solidFill>
              </a:defRPr>
            </a:pPr>
            <a:r>
              <a:t>Como cuidar da ferida operatória?</a:t>
            </a:r>
          </a:p>
          <a:p>
            <a:pPr marL="0" indent="0" defTabSz="432308">
              <a:spcBef>
                <a:spcPts val="2900"/>
              </a:spcBef>
              <a:buSzTx/>
              <a:buNone/>
              <a:defRPr sz="2960"/>
            </a:pPr>
            <a:r>
              <a:t>Lave com água e sabão, e mantenha ela sempre seca e limpa. É comum sair um pouco de sangue e líquido claro, caso isso ocorra, um curativo simples pode ser realizado (gaze limpa e esparadrapo micropore). Esse curativo deve ser trocado todos os dias.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Título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578358">
              <a:defRPr sz="7326">
                <a:effectLst>
                  <a:outerShdw sx="100000" sy="100000" kx="0" ky="0" algn="b" rotWithShape="0" blurRad="37719" dist="50292" dir="3000000">
                    <a:srgbClr val="FFFFFF">
                      <a:alpha val="60000"/>
                    </a:srgbClr>
                  </a:outerShdw>
                </a:effectLst>
              </a:defRPr>
            </a:pPr>
          </a:p>
        </p:txBody>
      </p:sp>
      <p:sp>
        <p:nvSpPr>
          <p:cNvPr id="140" name="Preciso fazer repouso absoluto?…"/>
          <p:cNvSpPr txBox="1"/>
          <p:nvPr>
            <p:ph type="body" sz="half" idx="1"/>
          </p:nvPr>
        </p:nvSpPr>
        <p:spPr>
          <a:xfrm>
            <a:off x="787400" y="3452713"/>
            <a:ext cx="6237536" cy="5056287"/>
          </a:xfrm>
          <a:prstGeom prst="rect">
            <a:avLst/>
          </a:prstGeom>
        </p:spPr>
        <p:txBody>
          <a:bodyPr/>
          <a:lstStyle/>
          <a:p>
            <a:pPr marL="0" indent="0" defTabSz="479044">
              <a:spcBef>
                <a:spcPts val="3200"/>
              </a:spcBef>
              <a:buSzTx/>
              <a:buNone/>
              <a:defRPr b="1" sz="4100">
                <a:solidFill>
                  <a:schemeClr val="accent5">
                    <a:satOff val="-6953"/>
                    <a:lumOff val="-12461"/>
                  </a:schemeClr>
                </a:solidFill>
              </a:defRPr>
            </a:pPr>
            <a:r>
              <a:t>Preciso fazer repouso absoluto?</a:t>
            </a:r>
          </a:p>
          <a:p>
            <a:pPr marL="0" indent="0" defTabSz="479044">
              <a:spcBef>
                <a:spcPts val="3200"/>
              </a:spcBef>
              <a:buSzTx/>
              <a:buNone/>
              <a:defRPr sz="3280"/>
            </a:pPr>
            <a:r>
              <a:t>Não! O ideal é deitar apenas para dormir, ao longo do dia se mantenha ativo. Apenas evite atividades físicas pesadas, como carregar peso, academia ou grandes arrumações em casa por 90 dias.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Título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578358">
              <a:defRPr sz="7326">
                <a:effectLst>
                  <a:outerShdw sx="100000" sy="100000" kx="0" ky="0" algn="b" rotWithShape="0" blurRad="37719" dist="50292" dir="3000000">
                    <a:srgbClr val="FFFFFF">
                      <a:alpha val="60000"/>
                    </a:srgbClr>
                  </a:outerShdw>
                </a:effectLst>
              </a:defRPr>
            </a:pPr>
          </a:p>
        </p:txBody>
      </p:sp>
      <p:sp>
        <p:nvSpPr>
          <p:cNvPr id="143" name="Posso dirigir após realizar a cirurgia?…"/>
          <p:cNvSpPr txBox="1"/>
          <p:nvPr>
            <p:ph type="body" sz="half" idx="1"/>
          </p:nvPr>
        </p:nvSpPr>
        <p:spPr>
          <a:xfrm>
            <a:off x="787400" y="3452713"/>
            <a:ext cx="6237536" cy="5056287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None/>
              <a:defRPr b="1" sz="5000">
                <a:solidFill>
                  <a:schemeClr val="accent5">
                    <a:satOff val="-6953"/>
                    <a:lumOff val="-12461"/>
                  </a:schemeClr>
                </a:solidFill>
              </a:defRPr>
            </a:pPr>
            <a:r>
              <a:t>Posso dirigir após realizar a cirurgia?</a:t>
            </a:r>
          </a:p>
          <a:p>
            <a:pPr marL="0" indent="0">
              <a:buSzTx/>
              <a:buNone/>
            </a:pPr>
            <a:r>
              <a:t>Não! O ideal é ficar 30 dias sem dirigir, e se possível, evitar transporte público durante esse período.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_rels/theme1.xml.rels><?xml version="1.0" encoding="UTF-8"?>
<Relationships xmlns="http://schemas.openxmlformats.org/package/2006/relationships"><Relationship Id="rId1" Type="http://schemas.openxmlformats.org/officeDocument/2006/relationships/image" Target="../media/image1.png"/></Relationships>

</file>

<file path=ppt/theme/_rels/theme2.xml.rels><?xml version="1.0" encoding="UTF-8"?>
<Relationships xmlns="http://schemas.openxmlformats.org/package/2006/relationships"><Relationship Id="rId1" Type="http://schemas.openxmlformats.org/officeDocument/2006/relationships/image" Target="../media/image2.png"/></Relationships>

</file>

<file path=ppt/theme/theme1.xml><?xml version="1.0" encoding="utf-8"?>
<a:theme xmlns:a="http://schemas.openxmlformats.org/drawingml/2006/main" xmlns:r="http://schemas.openxmlformats.org/officeDocument/2006/relationships" name="Formal">
  <a:themeElements>
    <a:clrScheme name="Formal">
      <a:dk1>
        <a:srgbClr val="515151"/>
      </a:dk1>
      <a:lt1>
        <a:srgbClr val="002951"/>
      </a:lt1>
      <a:dk2>
        <a:srgbClr val="53585F"/>
      </a:dk2>
      <a:lt2>
        <a:srgbClr val="DCDEE0"/>
      </a:lt2>
      <a:accent1>
        <a:srgbClr val="6789BA"/>
      </a:accent1>
      <a:accent2>
        <a:srgbClr val="77965C"/>
      </a:accent2>
      <a:accent3>
        <a:srgbClr val="E3B43D"/>
      </a:accent3>
      <a:accent4>
        <a:srgbClr val="D77B43"/>
      </a:accent4>
      <a:accent5>
        <a:srgbClr val="C25756"/>
      </a:accent5>
      <a:accent6>
        <a:srgbClr val="876390"/>
      </a:accent6>
      <a:hlink>
        <a:srgbClr val="0000FF"/>
      </a:hlink>
      <a:folHlink>
        <a:srgbClr val="FF00FF"/>
      </a:folHlink>
    </a:clrScheme>
    <a:fontScheme name="Formal">
      <a:majorFont>
        <a:latin typeface="Cochin"/>
        <a:ea typeface="Cochin"/>
        <a:cs typeface="Cochin"/>
      </a:majorFont>
      <a:minorFont>
        <a:latin typeface="Cochin"/>
        <a:ea typeface="Cochin"/>
        <a:cs typeface="Cochin"/>
      </a:minorFont>
    </a:fontScheme>
    <a:fmtScheme name="Forma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0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Cochi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3D3E3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>
            <a:srgbClr val="A29A85"/>
          </a:buClr>
          <a:buSzTx/>
          <a:buFontTx/>
          <a:buNone/>
          <a:tabLst/>
          <a:defRPr b="0" baseline="0" cap="none" i="0" spc="0" strike="noStrike" sz="4200" u="none" kumimoji="0" normalizeH="0">
            <a:ln>
              <a:noFill/>
            </a:ln>
            <a:solidFill>
              <a:srgbClr val="515151"/>
            </a:solidFill>
            <a:effectLst/>
            <a:uFillTx/>
            <a:latin typeface="+mn-lt"/>
            <a:ea typeface="+mn-ea"/>
            <a:cs typeface="+mn-cs"/>
            <a:sym typeface="Cochi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Formal">
  <a:themeElements>
    <a:clrScheme name="Formal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6789BA"/>
      </a:accent1>
      <a:accent2>
        <a:srgbClr val="77965C"/>
      </a:accent2>
      <a:accent3>
        <a:srgbClr val="E3B43D"/>
      </a:accent3>
      <a:accent4>
        <a:srgbClr val="D77B43"/>
      </a:accent4>
      <a:accent5>
        <a:srgbClr val="C25756"/>
      </a:accent5>
      <a:accent6>
        <a:srgbClr val="876390"/>
      </a:accent6>
      <a:hlink>
        <a:srgbClr val="0000FF"/>
      </a:hlink>
      <a:folHlink>
        <a:srgbClr val="FF00FF"/>
      </a:folHlink>
    </a:clrScheme>
    <a:fontScheme name="Formal">
      <a:majorFont>
        <a:latin typeface="Cochin"/>
        <a:ea typeface="Cochin"/>
        <a:cs typeface="Cochin"/>
      </a:majorFont>
      <a:minorFont>
        <a:latin typeface="Cochin"/>
        <a:ea typeface="Cochin"/>
        <a:cs typeface="Cochin"/>
      </a:minorFont>
    </a:fontScheme>
    <a:fmtScheme name="Forma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0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Cochi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3D3E3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>
            <a:srgbClr val="A29A85"/>
          </a:buClr>
          <a:buSzTx/>
          <a:buFontTx/>
          <a:buNone/>
          <a:tabLst/>
          <a:defRPr b="0" baseline="0" cap="none" i="0" spc="0" strike="noStrike" sz="4200" u="none" kumimoji="0" normalizeH="0">
            <a:ln>
              <a:noFill/>
            </a:ln>
            <a:solidFill>
              <a:srgbClr val="515151"/>
            </a:solidFill>
            <a:effectLst/>
            <a:uFillTx/>
            <a:latin typeface="+mn-lt"/>
            <a:ea typeface="+mn-ea"/>
            <a:cs typeface="+mn-cs"/>
            <a:sym typeface="Cochi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